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3" r:id="rId11"/>
  </p:sldIdLst>
  <p:sldSz cx="14630400" cy="8229600"/>
  <p:notesSz cx="8229600" cy="14630400"/>
  <p:embeddedFontLst>
    <p:embeddedFont>
      <p:font typeface="Merriweather Bold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Open Sans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5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121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E5E0DF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71061" y="142369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The Constitution of India: Empowering Citizens</a:t>
            </a:r>
            <a:endParaRPr lang="en-US" sz="6150" dirty="0"/>
          </a:p>
        </p:txBody>
      </p:sp>
      <p:sp>
        <p:nvSpPr>
          <p:cNvPr id="6" name="Text 2"/>
          <p:cNvSpPr/>
          <p:nvPr/>
        </p:nvSpPr>
        <p:spPr>
          <a:xfrm>
            <a:off x="693832" y="371509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Constitution of India serves as the supreme law of the land, guaranteeing fundamental rights and laying the foundation for a democratic and just society. It is a testament to the nation's commitment to equality, liberty, and fraternity.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92084" y="5801721"/>
            <a:ext cx="4235410" cy="362903"/>
          </a:xfrm>
          <a:prstGeom prst="roundRect">
            <a:avLst>
              <a:gd name="adj" fmla="val 50000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r>
              <a:rPr lang="en-US" dirty="0" smtClean="0"/>
              <a:t>BY:</a:t>
            </a:r>
          </a:p>
          <a:p>
            <a:endParaRPr lang="en-US" dirty="0" smtClean="0"/>
          </a:p>
          <a:p>
            <a:r>
              <a:rPr lang="en-US" dirty="0" smtClean="0"/>
              <a:t>G.Venkata Nandini-22102A040783</a:t>
            </a:r>
          </a:p>
          <a:p>
            <a:r>
              <a:rPr lang="en-US" dirty="0" smtClean="0"/>
              <a:t>G.Satwika-22102A040784</a:t>
            </a:r>
          </a:p>
          <a:p>
            <a:r>
              <a:rPr lang="en-US" dirty="0" smtClean="0"/>
              <a:t>G.Charvi-22102A040781</a:t>
            </a:r>
          </a:p>
          <a:p>
            <a:r>
              <a:rPr lang="en-US" dirty="0" smtClean="0"/>
              <a:t>K.Vedika-22102A040833</a:t>
            </a:r>
          </a:p>
          <a:p>
            <a:r>
              <a:rPr lang="en-US" dirty="0" smtClean="0"/>
              <a:t>K.Sai Malavika-22102A040838</a:t>
            </a:r>
            <a:endParaRPr lang="en-IN" dirty="0"/>
          </a:p>
        </p:txBody>
      </p:sp>
      <p:sp>
        <p:nvSpPr>
          <p:cNvPr id="9" name="Text 4"/>
          <p:cNvSpPr/>
          <p:nvPr/>
        </p:nvSpPr>
        <p:spPr>
          <a:xfrm>
            <a:off x="1619663" y="7094636"/>
            <a:ext cx="285238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Conclusion and Call to Action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Understanding the Constitution empowers citizens to actively participate in building a just and equitable society. Let us all strive to be informed and responsible citizens, upholding the values enshrined in our fundamental law.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0447" y="1055608"/>
            <a:ext cx="7703106" cy="1286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Understanding the Role of Citizens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0447" y="2882503"/>
            <a:ext cx="463153" cy="463153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81301" y="2959656"/>
            <a:ext cx="141446" cy="308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389459" y="2882503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Active Participation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389459" y="3327559"/>
            <a:ext cx="3079671" cy="1317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Citizens are the pillars of a thriving democracy, responsible for upholding the values enshrined in the Constitution.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674989" y="2882503"/>
            <a:ext cx="463153" cy="463153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13102" y="2959656"/>
            <a:ext cx="186809" cy="308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5344001" y="2882503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Respecting Rights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5344001" y="3327559"/>
            <a:ext cx="3079671" cy="1317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Understanding and respecting the rights of fellow citizens fosters a harmonious and inclusive society.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20447" y="5082302"/>
            <a:ext cx="463153" cy="463153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64632" y="5159454"/>
            <a:ext cx="174784" cy="308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389459" y="5082302"/>
            <a:ext cx="2766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Civic Responsibilities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389459" y="5527357"/>
            <a:ext cx="3079671" cy="1317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Participating in elections, paying taxes, and upholding the law are essential duties for every citizen.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4674989" y="5082302"/>
            <a:ext cx="463153" cy="463153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804529" y="5159454"/>
            <a:ext cx="204073" cy="308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5344001" y="5082302"/>
            <a:ext cx="2916198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Advocacy &amp; Awareness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5344001" y="5527357"/>
            <a:ext cx="3079671" cy="1646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Raising awareness about constitutional rights and promoting civic engagement strengthens the foundation of a democratic society.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6847" y="838676"/>
            <a:ext cx="7703106" cy="12863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Importance of Civic Education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504146" y="2433757"/>
            <a:ext cx="22860" cy="4957048"/>
          </a:xfrm>
          <a:prstGeom prst="roundRect">
            <a:avLst>
              <a:gd name="adj" fmla="val 378194"/>
            </a:avLst>
          </a:prstGeom>
          <a:solidFill>
            <a:srgbClr val="E5BEB2"/>
          </a:solidFill>
          <a:ln/>
        </p:spPr>
      </p:sp>
      <p:sp>
        <p:nvSpPr>
          <p:cNvPr id="5" name="Shape 2"/>
          <p:cNvSpPr/>
          <p:nvPr/>
        </p:nvSpPr>
        <p:spPr>
          <a:xfrm>
            <a:off x="6724233" y="2885242"/>
            <a:ext cx="720447" cy="22860"/>
          </a:xfrm>
          <a:prstGeom prst="roundRect">
            <a:avLst>
              <a:gd name="adj" fmla="val 378194"/>
            </a:avLst>
          </a:prstGeom>
          <a:solidFill>
            <a:srgbClr val="E5BEB2"/>
          </a:solidFill>
          <a:ln/>
        </p:spPr>
      </p:sp>
      <p:sp>
        <p:nvSpPr>
          <p:cNvPr id="6" name="Shape 3"/>
          <p:cNvSpPr/>
          <p:nvPr/>
        </p:nvSpPr>
        <p:spPr>
          <a:xfrm>
            <a:off x="6284059" y="2665214"/>
            <a:ext cx="463034" cy="463034"/>
          </a:xfrm>
          <a:prstGeom prst="roundRect">
            <a:avLst>
              <a:gd name="adj" fmla="val 18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44794" y="2742367"/>
            <a:ext cx="141446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647623" y="2639497"/>
            <a:ext cx="3176945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Empowering Individuals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47623" y="3084552"/>
            <a:ext cx="6262330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Civic education equips citizens with the knowledge and skills needed to understand their rights and responsibilities.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724233" y="4606171"/>
            <a:ext cx="720447" cy="22860"/>
          </a:xfrm>
          <a:prstGeom prst="roundRect">
            <a:avLst>
              <a:gd name="adj" fmla="val 378194"/>
            </a:avLst>
          </a:prstGeom>
          <a:solidFill>
            <a:srgbClr val="E5BEB2"/>
          </a:solidFill>
          <a:ln/>
        </p:spPr>
      </p:sp>
      <p:sp>
        <p:nvSpPr>
          <p:cNvPr id="11" name="Shape 8"/>
          <p:cNvSpPr/>
          <p:nvPr/>
        </p:nvSpPr>
        <p:spPr>
          <a:xfrm>
            <a:off x="6284059" y="4386143"/>
            <a:ext cx="463034" cy="463034"/>
          </a:xfrm>
          <a:prstGeom prst="roundRect">
            <a:avLst>
              <a:gd name="adj" fmla="val 18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22172" y="4463296"/>
            <a:ext cx="186809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7647623" y="4360426"/>
            <a:ext cx="3793927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Promoting Active Citizenship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647623" y="4805482"/>
            <a:ext cx="6262330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Educated citizens are more likely to participate in democratic processes and contribute to societal progress.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724233" y="6327100"/>
            <a:ext cx="720447" cy="22860"/>
          </a:xfrm>
          <a:prstGeom prst="roundRect">
            <a:avLst>
              <a:gd name="adj" fmla="val 378194"/>
            </a:avLst>
          </a:prstGeom>
          <a:solidFill>
            <a:srgbClr val="E5BEB2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4059" y="6107073"/>
            <a:ext cx="463034" cy="463034"/>
          </a:xfrm>
          <a:prstGeom prst="roundRect">
            <a:avLst>
              <a:gd name="adj" fmla="val 18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28125" y="6184225"/>
            <a:ext cx="174784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7647623" y="6081355"/>
            <a:ext cx="3754517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Building a Strong Democracy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647623" y="6526411"/>
            <a:ext cx="6262330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Civic education fosters a sense of national unity and promotes a shared understanding of constitutional values.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12119"/>
            <a:ext cx="86923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Educators as Agents of Change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878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Role of Educators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6901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Educators play a crucial role in shaping young minds and instilling civic values.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6179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They can introduce constitutional principles, promote critical thinking, and encourage active participation.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2987873"/>
            <a:ext cx="32862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Teaching Methodology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356901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Engaging and interactive teaching methods can make learning about the Constitution more accessible and relevant to students.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5224701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can include real-life examples, case studies, and discussions about current events.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2067" y="2987873"/>
            <a:ext cx="34089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Building Future Leaders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72067" y="356901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Educators have the power to inspire future generations to become responsible and informed citizens.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2067" y="486179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 fostering a deep understanding of the Constitution, they empower students to contribute to a more just and equitable society.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2789" y="500896"/>
            <a:ext cx="7871222" cy="1136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Developing Engaging Video Content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789" y="1909882"/>
            <a:ext cx="909161" cy="145470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04603" y="2091690"/>
            <a:ext cx="2272903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Storytelling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304603" y="2484834"/>
            <a:ext cx="6689408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compelling narratives and relatable characters to make constitutional principles engaging.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2789" y="3364587"/>
            <a:ext cx="909161" cy="145470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04603" y="3546396"/>
            <a:ext cx="2272903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Visual Appeal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304603" y="3939540"/>
            <a:ext cx="6689408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Incorporate high-quality visuals, animation, and graphics to capture attention and enhance understanding.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2789" y="4819293"/>
            <a:ext cx="909161" cy="145470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04603" y="5001101"/>
            <a:ext cx="2370653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Interactive Elements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7304603" y="5394246"/>
            <a:ext cx="6689408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Include quizzes, polls, and call-to-actions to encourage participation and active learning.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2789" y="6273998"/>
            <a:ext cx="909161" cy="145470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304603" y="6455807"/>
            <a:ext cx="2272903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Accessibility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7304603" y="6848951"/>
            <a:ext cx="6689408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 videos are accessible to diverse audiences by using subtitles, closed captions, and sign language interpretation.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E5E0DF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2950" y="753428"/>
            <a:ext cx="7658100" cy="1326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Reaching the Masses through Multimedia</a:t>
            </a:r>
            <a:endParaRPr lang="en-US" sz="41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" y="2398395"/>
            <a:ext cx="530662" cy="53066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42950" y="3141226"/>
            <a:ext cx="3076932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Social Media Platforms</a:t>
            </a:r>
            <a:endParaRPr lang="en-US" sz="2050" dirty="0"/>
          </a:p>
        </p:txBody>
      </p:sp>
      <p:sp>
        <p:nvSpPr>
          <p:cNvPr id="8" name="Text 3"/>
          <p:cNvSpPr/>
          <p:nvPr/>
        </p:nvSpPr>
        <p:spPr>
          <a:xfrm>
            <a:off x="742950" y="3600212"/>
            <a:ext cx="3669863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Utilize platforms like YouTube, Facebook, and Instagram to reach a wider audience.</a:t>
            </a:r>
            <a:endParaRPr lang="en-US" sz="16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1187" y="2398395"/>
            <a:ext cx="530662" cy="53066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731187" y="3141226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Mobile Apps</a:t>
            </a:r>
            <a:endParaRPr lang="en-US" sz="2050" dirty="0"/>
          </a:p>
        </p:txBody>
      </p:sp>
      <p:sp>
        <p:nvSpPr>
          <p:cNvPr id="11" name="Text 5"/>
          <p:cNvSpPr/>
          <p:nvPr/>
        </p:nvSpPr>
        <p:spPr>
          <a:xfrm>
            <a:off x="4731187" y="3600212"/>
            <a:ext cx="3669863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interactive mobile apps that provide easy access to constitutional information.</a:t>
            </a:r>
            <a:endParaRPr lang="en-US" sz="16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950" y="5255657"/>
            <a:ext cx="530662" cy="530662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42950" y="5998488"/>
            <a:ext cx="2851428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Community Outreach</a:t>
            </a:r>
            <a:endParaRPr lang="en-US" sz="2050" dirty="0"/>
          </a:p>
        </p:txBody>
      </p:sp>
      <p:sp>
        <p:nvSpPr>
          <p:cNvPr id="14" name="Text 7"/>
          <p:cNvSpPr/>
          <p:nvPr/>
        </p:nvSpPr>
        <p:spPr>
          <a:xfrm>
            <a:off x="742950" y="6457474"/>
            <a:ext cx="3669863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Organize screenings and workshops in local communities to promote awareness and engagement.</a:t>
            </a:r>
            <a:endParaRPr lang="en-US" sz="1650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1187" y="5255657"/>
            <a:ext cx="530662" cy="530662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4731187" y="5998488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Traditional Media</a:t>
            </a:r>
            <a:endParaRPr lang="en-US" sz="2050" dirty="0"/>
          </a:p>
        </p:txBody>
      </p:sp>
      <p:sp>
        <p:nvSpPr>
          <p:cNvPr id="17" name="Text 9"/>
          <p:cNvSpPr/>
          <p:nvPr/>
        </p:nvSpPr>
        <p:spPr>
          <a:xfrm>
            <a:off x="4731187" y="6457474"/>
            <a:ext cx="3669863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Utilize newspapers, radio, and television to disseminate information about the Constitution.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68497"/>
            <a:ext cx="100967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Collaborative Efforts for Awareness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17438"/>
            <a:ext cx="13042821" cy="1678781"/>
          </a:xfrm>
          <a:prstGeom prst="roundRect">
            <a:avLst>
              <a:gd name="adj" fmla="val 567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522505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462" y="5368766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Government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289108" y="5368766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NGOs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45943" y="5368766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Educational Institutions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802779" y="5368766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Media Organizations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01410" y="5875377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028462" y="6019086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Policy Support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289108" y="6019086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Grassroots Awareness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45943" y="6019086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Curriculum Development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802779" y="6019086"/>
            <a:ext cx="279939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Dissemination of Information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" y="238088"/>
            <a:ext cx="11214100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code:</a:t>
            </a:r>
          </a:p>
          <a:p>
            <a:endParaRPr lang="en-IN" dirty="0" smtClean="0"/>
          </a:p>
          <a:p>
            <a:r>
              <a:rPr lang="en-IN" dirty="0" smtClean="0"/>
              <a:t>import </a:t>
            </a:r>
            <a:r>
              <a:rPr lang="en-IN" dirty="0"/>
              <a:t>java.util.Scanner</a:t>
            </a:r>
            <a:r>
              <a:rPr lang="en-IN" dirty="0" smtClean="0"/>
              <a:t>;</a:t>
            </a:r>
          </a:p>
          <a:p>
            <a:r>
              <a:rPr lang="en-IN" dirty="0" smtClean="0"/>
              <a:t>public </a:t>
            </a:r>
            <a:r>
              <a:rPr lang="en-IN" dirty="0"/>
              <a:t>class ConstitutionOfIndia { </a:t>
            </a:r>
            <a:endParaRPr lang="en-IN" dirty="0" smtClean="0"/>
          </a:p>
          <a:p>
            <a:r>
              <a:rPr lang="en-IN" dirty="0" smtClean="0"/>
              <a:t>private </a:t>
            </a:r>
            <a:r>
              <a:rPr lang="en-IN" dirty="0"/>
              <a:t>static final String[] FUNDAMENTAL_RIGHTS = {   </a:t>
            </a:r>
            <a:endParaRPr lang="en-IN" dirty="0" smtClean="0"/>
          </a:p>
          <a:p>
            <a:r>
              <a:rPr lang="en-IN" dirty="0" smtClean="0"/>
              <a:t>"</a:t>
            </a:r>
            <a:r>
              <a:rPr lang="en-IN" dirty="0"/>
              <a:t>1. Right to Equality: Prohibits discrimination on grounds of religion, race, caste, sex, or place of birth.",     </a:t>
            </a:r>
            <a:endParaRPr lang="en-IN" dirty="0" smtClean="0"/>
          </a:p>
          <a:p>
            <a:r>
              <a:rPr lang="en-IN" dirty="0" smtClean="0"/>
              <a:t>"</a:t>
            </a:r>
            <a:r>
              <a:rPr lang="en-IN" dirty="0"/>
              <a:t>2. Right to Freedom: Includes freedom of speech, assembly, association, </a:t>
            </a:r>
            <a:r>
              <a:rPr lang="en-IN" dirty="0" smtClean="0"/>
              <a:t>     movement</a:t>
            </a:r>
            <a:r>
              <a:rPr lang="en-IN" dirty="0"/>
              <a:t>, residence, and profession.", </a:t>
            </a:r>
            <a:endParaRPr lang="en-IN" dirty="0" smtClean="0"/>
          </a:p>
          <a:p>
            <a:r>
              <a:rPr lang="en-IN" dirty="0" smtClean="0"/>
              <a:t>"</a:t>
            </a:r>
            <a:r>
              <a:rPr lang="en-IN" dirty="0"/>
              <a:t>3. Right against Exploitation: Prohibits human trafficking, forced labor, and </a:t>
            </a:r>
            <a:r>
              <a:rPr lang="en-IN" dirty="0" smtClean="0"/>
              <a:t>       child </a:t>
            </a:r>
            <a:r>
              <a:rPr lang="en-IN" dirty="0"/>
              <a:t>labor.",       </a:t>
            </a:r>
            <a:endParaRPr lang="en-IN" dirty="0" smtClean="0"/>
          </a:p>
          <a:p>
            <a:r>
              <a:rPr lang="en-IN" dirty="0" smtClean="0"/>
              <a:t>"</a:t>
            </a:r>
            <a:r>
              <a:rPr lang="en-IN" dirty="0"/>
              <a:t>4. Right to Freedom of Religion: Ensures religious freedom and secularism.",      </a:t>
            </a:r>
            <a:endParaRPr lang="en-IN" dirty="0" smtClean="0"/>
          </a:p>
          <a:p>
            <a:r>
              <a:rPr lang="en-IN" dirty="0" smtClean="0"/>
              <a:t>"</a:t>
            </a:r>
            <a:r>
              <a:rPr lang="en-IN" dirty="0"/>
              <a:t>5. Cultural and Educational Rights: Protects the rights of minorities to conserve their culture and establish educational institutions.",  </a:t>
            </a:r>
          </a:p>
          <a:p>
            <a:r>
              <a:rPr lang="en-IN" dirty="0" smtClean="0"/>
              <a:t>"</a:t>
            </a:r>
            <a:r>
              <a:rPr lang="en-IN" dirty="0"/>
              <a:t>6. Right to Constitutional Remedies: Allows citizens to move courts to enforce </a:t>
            </a:r>
            <a:r>
              <a:rPr lang="en-IN" dirty="0" smtClean="0"/>
              <a:t>     Fundamental </a:t>
            </a:r>
            <a:r>
              <a:rPr lang="en-IN" dirty="0"/>
              <a:t>Rights."  </a:t>
            </a:r>
            <a:endParaRPr lang="en-IN" dirty="0" smtClean="0"/>
          </a:p>
          <a:p>
            <a:r>
              <a:rPr lang="en-IN" dirty="0" smtClean="0"/>
              <a:t>  </a:t>
            </a:r>
            <a:r>
              <a:rPr lang="en-IN" dirty="0"/>
              <a:t>}; </a:t>
            </a:r>
            <a:endParaRPr lang="en-IN" dirty="0" smtClean="0"/>
          </a:p>
          <a:p>
            <a:r>
              <a:rPr lang="en-IN" dirty="0" smtClean="0"/>
              <a:t>private </a:t>
            </a:r>
            <a:r>
              <a:rPr lang="en-IN" dirty="0"/>
              <a:t>static void displayRights() {   </a:t>
            </a:r>
            <a:endParaRPr lang="en-IN" dirty="0" smtClean="0"/>
          </a:p>
          <a:p>
            <a:r>
              <a:rPr lang="en-IN" dirty="0" smtClean="0"/>
              <a:t>System.out.println</a:t>
            </a:r>
            <a:r>
              <a:rPr lang="en-IN" dirty="0"/>
              <a:t>("\nThe Constitution of India - Fundamental Rights:");  </a:t>
            </a:r>
            <a:r>
              <a:rPr lang="en-IN" dirty="0" smtClean="0"/>
              <a:t> for </a:t>
            </a:r>
            <a:r>
              <a:rPr lang="en-IN" dirty="0"/>
              <a:t>(String right : FUNDAMENTAL_RIGHTS) </a:t>
            </a:r>
            <a:r>
              <a:rPr lang="en-IN" dirty="0" smtClean="0"/>
              <a:t>{</a:t>
            </a:r>
          </a:p>
          <a:p>
            <a:r>
              <a:rPr lang="en-IN" dirty="0" smtClean="0"/>
              <a:t>System.out.println(right</a:t>
            </a:r>
            <a:r>
              <a:rPr lang="en-IN" dirty="0"/>
              <a:t>);        } </a:t>
            </a:r>
            <a:endParaRPr lang="en-IN" dirty="0" smtClean="0"/>
          </a:p>
          <a:p>
            <a:r>
              <a:rPr lang="en-IN" dirty="0" smtClean="0"/>
              <a:t>System.out.println</a:t>
            </a:r>
            <a:r>
              <a:rPr lang="en-IN" dirty="0"/>
              <a:t>("\nBe informed, empowered, and responsible. Jai Hind!"); </a:t>
            </a:r>
            <a:endParaRPr lang="en-IN" dirty="0" smtClean="0"/>
          </a:p>
          <a:p>
            <a:r>
              <a:rPr lang="en-IN" dirty="0" smtClean="0"/>
              <a:t>}</a:t>
            </a:r>
          </a:p>
          <a:p>
            <a:r>
              <a:rPr lang="en-IN" dirty="0" smtClean="0"/>
              <a:t>public </a:t>
            </a:r>
            <a:r>
              <a:rPr lang="en-IN" dirty="0"/>
              <a:t>static void main(String[] args) {        </a:t>
            </a:r>
            <a:endParaRPr lang="en-IN" dirty="0" smtClean="0"/>
          </a:p>
          <a:p>
            <a:r>
              <a:rPr lang="en-IN" dirty="0" smtClean="0"/>
              <a:t>Scanner </a:t>
            </a:r>
            <a:r>
              <a:rPr lang="en-IN" dirty="0"/>
              <a:t>scanner</a:t>
            </a:r>
            <a:r>
              <a:rPr lang="en-IN" dirty="0"/>
              <a:t> = new Scanner(System.in);       </a:t>
            </a:r>
            <a:endParaRPr lang="en-IN" dirty="0" smtClean="0"/>
          </a:p>
          <a:p>
            <a:r>
              <a:rPr lang="en-IN" dirty="0" smtClean="0"/>
              <a:t>System.out.println</a:t>
            </a:r>
            <a:r>
              <a:rPr lang="en-IN" dirty="0"/>
              <a:t>("Welcome to the Citizen Empowerment Program!");     </a:t>
            </a:r>
            <a:endParaRPr lang="en-IN" dirty="0" smtClean="0"/>
          </a:p>
          <a:p>
            <a:r>
              <a:rPr lang="en-IN" dirty="0" smtClean="0"/>
              <a:t>System.out.println</a:t>
            </a:r>
            <a:r>
              <a:rPr lang="en-IN" dirty="0"/>
              <a:t>("Learn about your Fundamental Rights under the Indian </a:t>
            </a:r>
            <a:r>
              <a:rPr lang="en-IN" dirty="0" smtClean="0"/>
              <a:t>constitution.”)</a:t>
            </a:r>
          </a:p>
          <a:p>
            <a:r>
              <a:rPr lang="en-IN" dirty="0" smtClean="0"/>
              <a:t>while </a:t>
            </a:r>
            <a:r>
              <a:rPr lang="en-IN" dirty="0"/>
              <a:t>(true) {      </a:t>
            </a:r>
            <a:endParaRPr lang="en-IN" dirty="0" smtClean="0"/>
          </a:p>
          <a:p>
            <a:r>
              <a:rPr lang="en-IN" dirty="0" smtClean="0"/>
              <a:t>System.out.println</a:t>
            </a:r>
            <a:r>
              <a:rPr lang="en-IN" dirty="0"/>
              <a:t>("\nMenu:");            </a:t>
            </a:r>
            <a:endParaRPr lang="en-IN" dirty="0" smtClean="0"/>
          </a:p>
          <a:p>
            <a:r>
              <a:rPr lang="en-IN" dirty="0" smtClean="0"/>
              <a:t>System.out.println</a:t>
            </a:r>
            <a:r>
              <a:rPr lang="en-IN" dirty="0"/>
              <a:t>("1. View Fundamental Rights");         </a:t>
            </a:r>
            <a:endParaRPr lang="en-IN" dirty="0" smtClean="0"/>
          </a:p>
          <a:p>
            <a:r>
              <a:rPr lang="en-IN" dirty="0" smtClean="0"/>
              <a:t>System.out.println</a:t>
            </a:r>
            <a:r>
              <a:rPr lang="en-IN" dirty="0"/>
              <a:t>("2. Exit");            </a:t>
            </a:r>
            <a:endParaRPr lang="en-IN" dirty="0" smtClean="0"/>
          </a:p>
          <a:p>
            <a:r>
              <a:rPr lang="en-IN" dirty="0" smtClean="0"/>
              <a:t>System.out.print</a:t>
            </a:r>
            <a:r>
              <a:rPr lang="en-IN" dirty="0"/>
              <a:t>("Enter your choice: ");           </a:t>
            </a:r>
          </a:p>
          <a:p>
            <a:r>
              <a:rPr lang="en-IN" dirty="0" smtClean="0"/>
              <a:t>int </a:t>
            </a:r>
            <a:r>
              <a:rPr lang="en-IN" dirty="0"/>
              <a:t>choice = scanner.nextInt();           </a:t>
            </a:r>
            <a:endParaRPr lang="en-IN" dirty="0" smtClean="0"/>
          </a:p>
          <a:p>
            <a:r>
              <a:rPr lang="en-IN" dirty="0" smtClean="0"/>
              <a:t>      </a:t>
            </a:r>
          </a:p>
          <a:p>
            <a:r>
              <a:rPr lang="en-IN" dirty="0" smtClean="0"/>
              <a:t>      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1794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58800" y="1308101"/>
            <a:ext cx="73152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IN" dirty="0" smtClean="0"/>
          </a:p>
          <a:p>
            <a:r>
              <a:rPr lang="en-IN" dirty="0"/>
              <a:t>switch (choice) { </a:t>
            </a:r>
            <a:endParaRPr lang="en-IN" dirty="0" smtClean="0"/>
          </a:p>
          <a:p>
            <a:r>
              <a:rPr lang="en-IN" dirty="0" smtClean="0"/>
              <a:t>case </a:t>
            </a:r>
            <a:r>
              <a:rPr lang="en-IN" dirty="0"/>
              <a:t>1:           </a:t>
            </a:r>
            <a:endParaRPr lang="en-IN" dirty="0" smtClean="0"/>
          </a:p>
          <a:p>
            <a:r>
              <a:rPr lang="en-IN" dirty="0" smtClean="0"/>
              <a:t>displayRights</a:t>
            </a:r>
            <a:r>
              <a:rPr lang="en-IN" dirty="0"/>
              <a:t>();        </a:t>
            </a:r>
            <a:endParaRPr lang="en-IN" dirty="0" smtClean="0"/>
          </a:p>
          <a:p>
            <a:r>
              <a:rPr lang="en-IN" dirty="0" smtClean="0"/>
              <a:t>break</a:t>
            </a:r>
            <a:r>
              <a:rPr lang="en-IN" dirty="0"/>
              <a:t>;           </a:t>
            </a:r>
            <a:endParaRPr lang="en-IN" dirty="0" smtClean="0"/>
          </a:p>
          <a:p>
            <a:r>
              <a:rPr lang="en-IN" dirty="0" smtClean="0"/>
              <a:t>case </a:t>
            </a:r>
            <a:r>
              <a:rPr lang="en-IN" dirty="0"/>
              <a:t>2:                    </a:t>
            </a:r>
            <a:endParaRPr lang="en-IN" dirty="0" smtClean="0"/>
          </a:p>
          <a:p>
            <a:r>
              <a:rPr lang="en-IN" dirty="0" smtClean="0"/>
              <a:t>System.out.println</a:t>
            </a:r>
            <a:r>
              <a:rPr lang="en-IN" dirty="0"/>
              <a:t>("Thank you for using the Citizen Empowerment Program. Jai Hind!"); </a:t>
            </a:r>
            <a:endParaRPr lang="en-IN" dirty="0" smtClean="0"/>
          </a:p>
          <a:p>
            <a:r>
              <a:rPr lang="en-IN" dirty="0" smtClean="0"/>
              <a:t>scanner.close</a:t>
            </a:r>
            <a:r>
              <a:rPr lang="en-IN" dirty="0"/>
              <a:t>();                   </a:t>
            </a:r>
            <a:endParaRPr lang="en-IN" dirty="0" smtClean="0"/>
          </a:p>
          <a:p>
            <a:r>
              <a:rPr lang="en-IN" dirty="0" smtClean="0"/>
              <a:t>return</a:t>
            </a:r>
            <a:r>
              <a:rPr lang="en-IN" dirty="0"/>
              <a:t>;                </a:t>
            </a:r>
            <a:endParaRPr lang="en-IN" dirty="0" smtClean="0"/>
          </a:p>
          <a:p>
            <a:r>
              <a:rPr lang="en-IN" dirty="0" smtClean="0"/>
              <a:t>default</a:t>
            </a:r>
            <a:r>
              <a:rPr lang="en-IN" dirty="0"/>
              <a:t>:                  </a:t>
            </a:r>
            <a:endParaRPr lang="en-IN" dirty="0" smtClean="0"/>
          </a:p>
          <a:p>
            <a:r>
              <a:rPr lang="en-IN" dirty="0" smtClean="0"/>
              <a:t>System.out.println</a:t>
            </a:r>
            <a:r>
              <a:rPr lang="en-IN" dirty="0"/>
              <a:t>("Invalid choice. Please try again.");          </a:t>
            </a:r>
            <a:endParaRPr lang="en-IN" dirty="0" smtClean="0"/>
          </a:p>
          <a:p>
            <a:r>
              <a:rPr lang="en-IN" dirty="0" smtClean="0"/>
              <a:t>  </a:t>
            </a:r>
            <a:r>
              <a:rPr lang="en-IN" dirty="0"/>
              <a:t>}        </a:t>
            </a:r>
            <a:endParaRPr lang="en-IN" dirty="0" smtClean="0"/>
          </a:p>
          <a:p>
            <a:r>
              <a:rPr lang="en-IN" dirty="0" smtClean="0"/>
              <a:t>}</a:t>
            </a:r>
            <a:r>
              <a:rPr lang="en-IN" dirty="0"/>
              <a:t>  </a:t>
            </a:r>
            <a:endParaRPr lang="en-IN" dirty="0" smtClean="0"/>
          </a:p>
          <a:p>
            <a:r>
              <a:rPr lang="en-IN" dirty="0"/>
              <a:t>  </a:t>
            </a:r>
            <a:r>
              <a:rPr lang="en-IN" dirty="0" smtClean="0"/>
              <a:t>}</a:t>
            </a:r>
          </a:p>
          <a:p>
            <a:r>
              <a:rPr lang="en-IN" dirty="0" smtClean="0"/>
              <a:t>}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0401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829</Words>
  <Application>Microsoft Office PowerPoint</Application>
  <PresentationFormat>Custom</PresentationFormat>
  <Paragraphs>123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Merriweather Bold</vt:lpstr>
      <vt:lpstr>Arial</vt:lpstr>
      <vt:lpstr>Calibri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account</cp:lastModifiedBy>
  <cp:revision>8</cp:revision>
  <dcterms:created xsi:type="dcterms:W3CDTF">2024-10-03T06:44:57Z</dcterms:created>
  <dcterms:modified xsi:type="dcterms:W3CDTF">2024-11-29T15:40:45Z</dcterms:modified>
</cp:coreProperties>
</file>